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8" r:id="rId3"/>
    <p:sldId id="259" r:id="rId4"/>
    <p:sldId id="260" r:id="rId5"/>
    <p:sldId id="261" r:id="rId6"/>
    <p:sldId id="285" r:id="rId7"/>
    <p:sldId id="266" r:id="rId8"/>
    <p:sldId id="262" r:id="rId9"/>
    <p:sldId id="264" r:id="rId10"/>
    <p:sldId id="286" r:id="rId11"/>
    <p:sldId id="267" r:id="rId12"/>
    <p:sldId id="270" r:id="rId13"/>
    <p:sldId id="257" r:id="rId14"/>
    <p:sldId id="271" r:id="rId15"/>
    <p:sldId id="272" r:id="rId16"/>
    <p:sldId id="263" r:id="rId17"/>
    <p:sldId id="273" r:id="rId18"/>
    <p:sldId id="274" r:id="rId19"/>
    <p:sldId id="275" r:id="rId20"/>
    <p:sldId id="276" r:id="rId21"/>
    <p:sldId id="265" r:id="rId22"/>
    <p:sldId id="277" r:id="rId23"/>
    <p:sldId id="269" r:id="rId24"/>
    <p:sldId id="278" r:id="rId25"/>
    <p:sldId id="268" r:id="rId26"/>
    <p:sldId id="279" r:id="rId27"/>
    <p:sldId id="280" r:id="rId28"/>
    <p:sldId id="281" r:id="rId29"/>
    <p:sldId id="282" r:id="rId30"/>
    <p:sldId id="283" r:id="rId31"/>
    <p:sldId id="284" r:id="rId32"/>
    <p:sldId id="287" r:id="rId33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76" autoAdjust="0"/>
    <p:restoredTop sz="94660"/>
  </p:normalViewPr>
  <p:slideViewPr>
    <p:cSldViewPr snapToGrid="0">
      <p:cViewPr varScale="1">
        <p:scale>
          <a:sx n="64" d="100"/>
          <a:sy n="64" d="100"/>
        </p:scale>
        <p:origin x="62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05:39.7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2546 24575,'1'-23'0,"2"0"0,1 1 0,12-43 0,1-5 0,8-44 0,6 1 0,66-162 0,78-138 0,-149 359 0,3 1 0,63-89 0,-38 62 0,-20 35 0,1 1 0,78-73 0,15-18 0,-112 116 0,-8 7 0,1 0 0,1 1 0,0 0 0,0 1 0,1 0 0,0 1 0,1 0 0,0 1 0,26-14 0,24-7 0,-1-2 0,64-45 0,18-10 0,-82 58 0,1 1 0,115-30 0,-106 35 0,332-124 0,-376 135 0,1 1 0,0 2 0,0 0 0,1 2 0,0 2 0,48-3 0,-56 5 0,0-1 0,0-1 0,0 0 0,30-12 0,-26 7 0,1 2 0,29-5 0,5 6 0,-1 2 0,1 3 0,66 7 0,-93-1-1365,-5 2-5461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07:28.8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24575,'1446'0'-1365,"-1412"0"-5461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07:40.2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1141 24575,'1'-3'0,"0"0"0,0 0 0,0 1 0,1-1 0,-1 0 0,1 1 0,0-1 0,-1 1 0,1 0 0,0 0 0,0-1 0,0 1 0,1 1 0,-1-1 0,0 0 0,1 0 0,0 1 0,4-3 0,-1 1 0,56-38 0,3-2 0,1 2 0,119-53 0,506-125 0,-115 48 0,-529 155 0,83-23 0,-116 35 0,-1-1 0,1 0 0,23-13 0,-26 12 0,0 1 0,1 0 0,-1 0 0,1 1 0,19-4 0,51 0 0,-59 7 0,-1-1 0,1-1 0,-1-1 0,29-9 0,-22 4 0,0 2 0,1 0 0,0 2 0,31-1 0,119 3 0,9 1 0,-143-5 0,1-1 0,53-18 0,-15 5 0,32-12 0,34-7 0,-81 24 35,-1-4 0,79-33 0,14-5-1505,-124 46-5356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2:46.9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24575,'9'1'0,"0"0"0,0 1 0,-1 0 0,1 0 0,-1 0 0,0 1 0,0 1 0,0 0 0,0 0 0,10 7 0,5 4 0,39 36 0,-13-2 0,-37-36 0,1 1 0,0-2 0,21 16 0,-20-20 0,0 0 0,0-1 0,1 0 0,-1-2 0,1 1 0,1-2 0,-1 0 0,1-1 0,20 2 0,19-2 0,74-5 0,-55 0 0,-36 2 0,0 2 0,0 1 0,0 2 0,-1 2 0,1 1 0,-2 2 0,1 2 0,-2 1 0,45 23 0,0-1 0,2-3 0,2-4 0,120 25 0,36 11 0,149 49 0,-362-107 0,0-2 0,1-1 0,36-1 0,32 4 0,-69-2 0,0 2 0,36 13 0,-38-10 0,0-2 0,1 0 0,28 2 0,15-5 0,-48-4 0,0 1 0,0 1 0,-1 1 0,1 0 0,39 13 0,-11 0 0,1-3 0,0-2 0,73 7 0,-74-12 0,149 27 0,-155-27 0,1-1 0,-1-2 0,59-4 0,-58-1 0,0 3 0,1 1 0,47 9 0,1 2 0,0-4 0,0-4 0,107-9 0,-43 2 0,575 2 0,-536 17 0,0 0 0,-189-17-45,40 0-285,0 2 0,0 1 0,52 12 0,-71-9-6496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3:21.78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1576 0 24575,'3'4'0,"0"0"0,0 0 0,0 0 0,-1 1 0,1-1 0,-1 1 0,0-1 0,-1 1 0,1 0 0,-1-1 0,1 9 0,4 58 0,-5-51 0,-1 46 0,-1-47 0,0-1 0,2 1 0,0-1 0,7 37 0,-7-53 0,0 0 0,-1 0 0,1 0 0,0 0 0,0 0 0,0-1 0,0 1 0,0 0 0,1-1 0,-1 1 0,0-1 0,1 1 0,-1-1 0,1 0 0,0 1 0,-1-1 0,1 0 0,0 0 0,0 0 0,-1 0 0,1-1 0,0 1 0,0 0 0,0-1 0,0 1 0,0-1 0,0 0 0,0 0 0,0 0 0,0 0 0,3 0 0,7-1 0,-1-1 0,1 0 0,-1-1 0,17-6 0,3-1 0,-5 4 0,1 1 0,-1 1 0,0 2 0,1 0 0,50 4 0,-69-1 0,0 0 0,-1 0 0,1 1 0,0-1 0,-1 2 0,0-1 0,1 1 0,-1 0 0,0 0 0,-1 1 0,1 0 0,0 1 0,-1-1 0,0 1 0,0 0 0,-1 1 0,1-1 0,-1 1 0,0 0 0,-1 0 0,0 1 0,0-1 0,0 1 0,3 9 0,-2-1 0,0 1 0,-1 0 0,-1 0 0,-1 1 0,0-1 0,-1 0 0,-1 1 0,-1-1 0,0 1 0,-1-1 0,0 0 0,-2 0 0,0 0 0,-1 0 0,0-1 0,-1 1 0,-1-1 0,-10 17 0,9-18 0,-1-1 0,0-1 0,-1 1 0,0-1 0,-1-1 0,0 0 0,-1 0 0,0-1 0,0-1 0,-1 0 0,-1-1 0,0 0 0,0-1 0,0-1 0,0 0 0,-1-1 0,0 0 0,-1-1 0,-16 2 0,0-3 0,16-2 0,1 1 0,-1 0 0,1 1 0,-17 5 0,28-6 0,-1 0 0,1 0 0,0 0 0,0 0 0,0 1 0,0-1 0,0 1 0,1 0 0,-1 0 0,1 1 0,0-1 0,0 1 0,0-1 0,0 1 0,1 0 0,-1 0 0,1 0 0,-3 7 0,0 6 0,0 1 0,1-1 0,1 1 0,1 0 0,-1 32 0,11 100 0,-1-37 0,-7 555 0,2-613 0,12 68 0,3 27 0,-18 9 0,3 38 0,15-93 0,-11-72 0,5 63 0,-11-51 0,-3 1 0,-1-1 0,-2 0 0,-3-1 0,-1 1 0,-2-2 0,-2 1 0,-2-2 0,-1 0 0,-3-1 0,-1-1 0,-40 56 0,42-64 0,0 1 0,3 1 0,-19 48 0,-22 46 0,-108 169 0,115-178 0,-5 9 0,20-54 0,22-43 0,-2-1 0,-31 46 0,18-34 0,2 0 0,-37 77 0,53-100 0,-1 1 0,-1-2 0,0 1 0,-22 21 0,7-6 0,5-12 0,0 0 0,-1-2 0,-1 0 0,0-2 0,-2 0 0,-42 20 0,-3 3 0,56-31 0,-269 157 0,230-137-34,17-7-631,-46 17-1,65-32-6160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3:56.5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7622 24575,'49'0'0,"-1"-2"0,1-3 0,-1-2 0,0-1 0,81-27 0,-10-3 0,195-75 0,-65 13 0,9-4 0,-207 80 0,-2-3 0,-2-1 0,50-38 0,-1-3 0,39-31 0,-114 83 0,1 1 0,1 1 0,0 2 0,27-13 0,106-38 0,-40 18 0,-26 3 0,-56 26 0,0 0 0,1 3 0,60-17 0,-51 20 0,-1-1 0,-1-3 0,68-32 0,-83 33 0,-1-1 0,0-1 0,-1-1 0,-1-2 0,-1 0 0,28-31 0,-30 25 0,-2-2 0,-1 0 0,25-51 0,-25 43 0,1 1 0,26-33 0,19-8 0,3 2 0,4 4 0,2 3 0,3 4 0,148-93 0,-162 114 0,60-51 0,-96 69 0,0-1 0,-2-1 0,-1-1 0,30-43 0,-34 37 0,-2-1 0,25-69 0,-30 68 0,2 1 0,2 0 0,23-38 0,124-131 0,-62 84 0,-6 10 0,119-104 0,-76 79 0,-114 109 0,-2-1 0,23-32 0,-37 45 0,0-1 0,0 0 0,-2 0 0,1-1 0,-2 0 0,0 0 0,4-16 0,-8 24 0,-1 0 0,0 0 0,0 0 0,0 0 0,-1 0 0,0 0 0,0 0 0,-1 0 0,0 0 0,0 0 0,0 1 0,0-1 0,-1 1 0,0-1 0,0 1 0,0 0 0,-1 0 0,-6-6 0,-10-11 0,-1 1 0,-37-29 0,30 27 0,-12-11 0,2-2 0,1-1 0,2-2 0,2-1 0,1-2 0,-31-55 0,47 68 0,1-1 0,1-1 0,2 0 0,-14-55 0,22 67 0,1 1 0,1-1 0,0 0 0,2-1 0,0 1 0,1 0 0,1 0 0,0 0 0,10-30 0,-10 42 0,1 1 0,0-1 0,1 1 0,-1 0 0,2 0 0,-1 0 0,0 0 0,1 1 0,0 0 0,0 0 0,1 0 0,-1 0 0,1 1 0,0 0 0,0 0 0,1 1 0,7-4 0,15-5 0,0 1 0,50-12 0,-54 16 0,-3 2 0,0-1 0,-1-1 0,0-2 0,28-14 0,-43 20 0,0-1 0,-1 0 0,0 0 0,0 0 0,0-1 0,0 0 0,-1 0 0,0 0 0,0 0 0,0 0 0,0-1 0,-1 0 0,0 0 0,0 0 0,-1 0 0,0 0 0,0-1 0,0 1 0,1-11 0,0-34 0,-3 0 0,-1 0 0,-3 0 0,-2 0 0,-19-78 0,-15-42 0,9 25 0,19 99 0,2 0 0,2-1 0,-2-54 0,12-623 0,1 684 0,1-1 0,3 1 0,21-76 0,-5 25 0,-15 62 0,23-51 0,-2 2 0,-19 48 0,1 0 0,1 1 0,1 0 0,34-53 0,-38 71 0,0-1 0,1 1 0,1 1 0,0 0 0,0 0 0,1 1 0,0 0 0,1 1 0,0 1 0,1 0 0,0 1 0,19-8 0,15-2 0,1 2 0,0 2 0,0 2 0,1 3 0,0 2 0,78-1 0,539 9 0,-652-1 0,1 1 0,-1 1 0,1 0 0,-1 1 0,0 1 0,20 9 0,-15-6 0,1-1 0,33 7 0,-16-9-682,72 0-1,-87-6-6143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3:58:58.83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69 2252 24575,'-4'-59'0,"-1"1"0,-16-65 0,-2-20 0,13 42 0,5-1 0,9-122 0,25 11 0,-23 183 0,2 0 0,1 1 0,1 0 0,2 1 0,24-44 0,21-52 0,-43 88 0,3 1 0,0 1 0,3 0 0,0 2 0,50-59 0,75-69 0,-108 106 0,-31 44 0,0 0 0,0 1 0,1-1 0,11-10 0,26-18 0,2 2 0,85-51 0,-64 44 0,-39 25 0,0 2 0,1 1 0,1 1 0,0 2 0,1 1 0,1 1 0,-1 1 0,38-4 0,-27 7 0,31-5 0,114-2 0,-118 14-1365,-35-1-5461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3:59:20.44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 24575,'8'-1'0,"0"1"0,0 0 0,0 0 0,0 1 0,0 0 0,0 0 0,0 1 0,-1 0 0,1 0 0,0 1 0,-1 0 0,0 0 0,0 1 0,0 0 0,0 0 0,-1 1 0,1 0 0,-1 0 0,0 0 0,-1 1 0,1 0 0,-1 0 0,0 0 0,6 12 0,-3-3 0,0 0 0,-2 0 0,0 0 0,-1 1 0,0-1 0,-1 1 0,-1 1 0,2 24 0,-2 14 0,-6 67 0,0-28 0,4 76 0,-4 152 0,2-311-227,0 1-1,-1-1 1,-1 0-1,1 0 1,-6 11-1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3:59:37.656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0 530 24575,'34'0'0,"1"-1"0,-1-2 0,0-1 0,0-2 0,-1-2 0,1 0 0,-1-2 0,-1-2 0,52-26 0,170-91 0,-209 105 0,-1-1 0,46-35 0,-51 32 0,2 1 0,62-29 0,-38 22 52,-42 22-524,0 0-1,30-10 1,-21 12-6354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3:59:42.27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4505 24575,'13'0'0,"0"2"0,0 0 0,0 0 0,0 1 0,-1 1 0,0 0 0,19 9 0,83 49 0,-83-44 0,43 26 0,276 155 0,18-30 0,-193-107 0,3-9 0,2-7 0,228 27 0,-222-57 0,276-13 0,-219-7 0,796 4 0,-977-3 0,0-3 0,63-14 0,75-9 0,-33 21 0,169-19 0,-4-34 0,-253 46 0,0-3 0,-1-4 0,119-50 0,-167 57 0,-1-2 0,-1-2 0,-1 0 0,-1-2 0,0 0 0,-1-2 0,27-33 0,-30 27 0,-1-1 0,-1 0 0,-2-1 0,-1-1 0,18-48 0,22-41 0,-42 94 0,-1 0 0,-1 0 0,-1-1 0,-1-1 0,-2 0 0,-1 0 0,-1-1 0,-2 0 0,3-54 0,-10-438 0,-2 141 0,5 359 0,2-1 0,0 0 0,2 1 0,9-30 0,10-49 0,-10 9 0,34-111 0,-34 157 0,14-52 0,60-135 0,189-470 0,-235 592 0,90-169 0,-98 215 0,95-243 0,-17 35 0,-89 220 0,27-101 0,-17 47 0,-19 61 0,-12 36 0,0 0 0,1 1 0,0 0 0,0 0 0,1 0 0,0 0 0,1 0 0,0 1 0,0 0 0,1 0 0,0 0 0,0 1 0,1 0 0,9-8 0,-6 8-151,0 0-1,1 1 0,0 0 0,0 1 1,0 0-1,1 1 0,0 0 1,16-3-1,12 0-6674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3:59:58.33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1060 24575,'2'-4'0,"0"-1"0,0 1 0,0 0 0,0 0 0,1 0 0,-1 0 0,1 1 0,0-1 0,0 1 0,1 0 0,-1-1 0,1 2 0,0-1 0,-1 0 0,7-2 0,4-6 0,41-34 0,24-23 0,4 4 0,159-94 0,-18 28 0,-141 78 0,1 4 0,169-69 0,301-40 0,-539 153 0,104-20 0,156-11 0,23-3 0,-218 22-24,89-13-1317,-136 25-5485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05:46.2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7T00:00:18.70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13 906 24575,'0'0'0,"-1"0"0,1 0 0,-1 0 0,1 0 0,-1 0 0,1 0 0,-1 0 0,1 0 0,0 0 0,-1 0 0,1 0 0,-1 0 0,1 0 0,-1 0 0,1 0 0,0-1 0,-1 1 0,1 0 0,-1 0 0,1 0 0,0-1 0,-1 1 0,1 0 0,0-1 0,-1 1 0,1 0 0,0-1 0,-1 1 0,1 0 0,0-1 0,0 1 0,-1-1 0,8-13 0,21-9 0,-8 11 0,-1 1 0,33-13 0,-30 15 0,0-2 0,25-16 0,-17 7 0,1 1 0,0 1 0,1 2 0,1 1 0,1 2 0,35-9 0,55-15 0,-68 18 0,0 4 0,62-10 0,162-29 0,55-7 0,-19 46 0,81-10 0,-261 6 0,791-122 0,-730 110 0,2 8 0,295 6 0,1674 22 0,-1205-7 0,1239 2 0,-1481-58 0,-479 26 0,396-36 0,545 60 0,-679 12 0,-356-5 0,152 3 0,-278 1 0,1 0 0,-1 2 0,0 1 0,0 0 0,-1 1 0,0 2 0,0 0 0,0 1 0,19 14 0,17 14 0,88 77 0,-86-60 0,74 89 0,-33-31 0,-18-36 0,26 28 0,-98-93 0,0-1 0,-1 2 0,-1-1 0,0 1 0,-1 1 0,0-1 0,8 25 0,1 27 0,-3 1 0,6 83 0,-3-11 0,-4-60 0,3 26 0,30 110 0,1-57 0,35 132 0,-66-219 0,-2 0 0,4 85 0,-14 457 0,-7-301 0,4 4128 0,-4-4344 0,-28 150 0,3-28 0,17-103 0,-8 169 0,20-262-116,1-4-92,-1-1 0,-1 0 0,-1 0-1,0 0 1,-5 19 0,-7 1-6618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7T00:00:23.26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2 24575,'134'-1'0,"165"4"0,-253 4 0,-1 1 0,0 3 0,0 1 0,64 27 0,-95-32 0,0 0 0,0 1 0,-1 0 0,0 1 0,-1 0 0,0 1 0,0 0 0,10 13 0,80 105 0,-25-29 0,-3-4 0,-55-68 0,2 0 0,0-1 0,2-2 0,28 25 0,-29-32-120,-14-12 37,-1 0 0,1 0 0,-1 1 0,0 0 0,-1 0 0,0 1 0,0 0 0,0 0 0,-1 0 0,0 1 0,0 0 0,-1 0 0,0 0 0,5 13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6T20:06:36.8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1,'0'12445,"0"-12406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6T20:06:41.25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31,'0'-25,"0"19,0 17,0-4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6T20:06:42.33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0,'0'0,"0"6,0 2,0 0,0-2,0-2,0-2,0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06:46.6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24575,'949'0'-1365,"-919"0"-5461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06:51.2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1 196 24575,'0'1'0,"1"0"0,-1 0 0,0-1 0,1 1 0,-1 0 0,1 0 0,-1-1 0,1 1 0,0 0 0,-1-1 0,1 1 0,0 0 0,0-1 0,-1 1 0,1-1 0,0 1 0,0-1 0,0 0 0,-1 1 0,1-1 0,0 0 0,0 1 0,0-1 0,1 0 0,29 6 0,-26-5 0,114 11 0,1-5 0,137-9 0,-72-1 0,993 3 0,-1157-2 0,1 0 0,-1-1 0,0 0 0,0-2 0,0-1 0,35-15 0,-40 16 0,11-3 0,1 1 0,0 2 0,1 0 0,43 0 0,-36 3 0,0-1 0,44-11 0,13-12 0,-35 9 0,105-16 0,-123 26 22,64-19 0,-40 9-1431,-29 9-5417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07:04.9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1919 24575,'34'-39'0,"-1"-2"0,-2-1 0,43-77 0,-41 64 0,68-89 0,-50 85 0,3 2 0,3 3 0,1 2 0,84-56 0,-33 41 0,4 5 0,126-49 0,-88 42 0,-76 32 0,-2-2 0,92-67 0,-121 73 0,-2-2 0,-1-2 0,-2-2 0,53-66 0,-38 32 0,-25 32 0,2 0 0,45-43 0,-63 72 0,0 0 0,1 1 0,0 1 0,0 0 0,1 1 0,1 1 0,-1 0 0,1 1 0,1 1 0,24-6 0,102-9 72,-107 18-432,0-2 1,-1-1 0,48-15 0,-60 13-6467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6T20:07:22.8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1,'0'11712,"0"-11665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DB655C-62FE-44F7-9008-D06E1BCE4BF7}" type="datetimeFigureOut">
              <a:rPr lang="es-AR" smtClean="0"/>
              <a:t>27/11/2024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663FE5-6657-4C31-8A46-26D20C1A8E4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72472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A9E38-CC21-445C-8488-30BB8034E73D}" type="slidenum">
              <a:rPr lang="es-AR" smtClean="0"/>
              <a:t>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5104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9E6889-3A15-9BCE-51C2-61061498A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441F316-CDB4-B463-A677-2AE75E2F3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5152FC-9826-2434-E64B-7F75AA502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4CBF7-8313-4297-9A3C-6D7C05074CDB}" type="datetimeFigureOut">
              <a:rPr lang="es-AR" smtClean="0"/>
              <a:t>27/11/2024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F857974-37C7-8940-C95A-B7BC5BBF1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E359639-9E3E-B55F-DBBF-4FAB31BD6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ACF0B-4B87-487A-B4FB-C6ECD31D8CE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64359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C6BF70-49A7-DB73-717B-A700266C5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7F7F945-DE12-8222-799F-52F4BAB199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C43FCD-4CE9-5EE9-1EC7-AC82BB0EB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4CBF7-8313-4297-9A3C-6D7C05074CDB}" type="datetimeFigureOut">
              <a:rPr lang="es-AR" smtClean="0"/>
              <a:t>27/11/2024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9B7B79-8DAB-5BEA-A5BC-53C610A88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DCE3DF-A30C-B009-8164-F2EFA0663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ACF0B-4B87-487A-B4FB-C6ECD31D8CE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76609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314896C-1B0C-F238-95FF-A12BA7DF9D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7123EF3-B7ED-0AB1-C13E-D402BB6DA5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D3AB6F-B467-8FB7-C29E-BE75D0E1D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4CBF7-8313-4297-9A3C-6D7C05074CDB}" type="datetimeFigureOut">
              <a:rPr lang="es-AR" smtClean="0"/>
              <a:t>27/11/2024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5EBE14-0F1E-FF41-F312-82F412174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8AA1515-8FCC-C054-EC1D-2FF81EA5E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ACF0B-4B87-487A-B4FB-C6ECD31D8CE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24239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619951-C7EE-B169-E0A3-CAFF9280B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8D4107-027E-4C53-4BED-7388707AF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33A165-1EAC-8E76-E6D2-067747829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4CBF7-8313-4297-9A3C-6D7C05074CDB}" type="datetimeFigureOut">
              <a:rPr lang="es-AR" smtClean="0"/>
              <a:t>27/11/2024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082406-1EB6-EA41-EF14-9BE782B19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69ED26-ACB7-7344-E0F8-47275976A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ACF0B-4B87-487A-B4FB-C6ECD31D8CE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03076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8E5399-C6EA-A0E2-2F4B-FEF14A40D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F1D41D0-DF9F-2B6F-1629-F461EA75C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106AAAE-114A-6AF3-0C37-99E5FD04C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4CBF7-8313-4297-9A3C-6D7C05074CDB}" type="datetimeFigureOut">
              <a:rPr lang="es-AR" smtClean="0"/>
              <a:t>27/11/2024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DA3CB8-9159-CADD-E996-512767499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9A8DFF5-B1FF-7127-B8EF-CFDE71D9F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ACF0B-4B87-487A-B4FB-C6ECD31D8CE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121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31521B-034C-7F90-6589-3853C8813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02D901-183C-35AE-0006-FD24D6CEB3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A7AC247-F332-79C0-2E00-7D7E880608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02300EA-D526-9672-D741-56A486A86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4CBF7-8313-4297-9A3C-6D7C05074CDB}" type="datetimeFigureOut">
              <a:rPr lang="es-AR" smtClean="0"/>
              <a:t>27/11/2024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2AB970-0466-B29C-FEBA-5366F33B6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30BCECB-2271-BD85-11A2-1ADBCB853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ACF0B-4B87-487A-B4FB-C6ECD31D8CE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63123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46F51C-F8DE-46B7-ED5C-8BB5E05FF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18B9C2B-1BF4-C8E8-DAAF-ACC81B4B6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3FD51E7-943D-BADE-EAF4-1AB6BA23A7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497382-D814-18BC-682E-EBC5C77933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93AF6BE-1393-4E17-B645-85124B1165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6C8097A-9CF7-C1C5-147F-0C57991D1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4CBF7-8313-4297-9A3C-6D7C05074CDB}" type="datetimeFigureOut">
              <a:rPr lang="es-AR" smtClean="0"/>
              <a:t>27/11/2024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DDB66BC-B739-1AB9-FDD2-EAE3B98B7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94FFC95-DB60-5C1B-B5D1-73BA139B0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ACF0B-4B87-487A-B4FB-C6ECD31D8CE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6893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B0DAEE-D91F-3C3A-A810-704A870A8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DD13891-1EC6-9C71-DC06-EC426471D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4CBF7-8313-4297-9A3C-6D7C05074CDB}" type="datetimeFigureOut">
              <a:rPr lang="es-AR" smtClean="0"/>
              <a:t>27/11/2024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DFF71DA-E824-F936-7191-66B578E6D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4D100E0-5104-6C6B-70BB-5C0212BBB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ACF0B-4B87-487A-B4FB-C6ECD31D8CE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11613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FE984C9-2740-10B9-DB38-8B12DE241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4CBF7-8313-4297-9A3C-6D7C05074CDB}" type="datetimeFigureOut">
              <a:rPr lang="es-AR" smtClean="0"/>
              <a:t>27/11/2024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01DCEA1-49A6-D3EF-1B6F-3EA8F10D3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4B0088D-1F55-C90F-FF1A-A2BC926F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ACF0B-4B87-487A-B4FB-C6ECD31D8CE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21733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88C60B-2043-DA01-6F8E-912053500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EAEE38-271D-1BC4-F506-018AF4520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7983363-23C3-339D-C3E7-0E790645F0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90FD729-7F79-11CA-3EFE-BC9A077B3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4CBF7-8313-4297-9A3C-6D7C05074CDB}" type="datetimeFigureOut">
              <a:rPr lang="es-AR" smtClean="0"/>
              <a:t>27/11/2024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BB3B5FA-236E-99B4-E295-2FDDA9B10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AE639C4-7B7D-F75B-7F2D-DC7460643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ACF0B-4B87-487A-B4FB-C6ECD31D8CE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77570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9FF6F2-0288-949E-5CBE-CF98345E0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3E71A99-9533-FEEA-8B41-DB0C44F75D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B2D75DA-075D-71B5-DE92-35EA33D6F4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616E09E-328B-FF1A-AACB-9853DBAB0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4CBF7-8313-4297-9A3C-6D7C05074CDB}" type="datetimeFigureOut">
              <a:rPr lang="es-AR" smtClean="0"/>
              <a:t>27/11/2024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86D6565-F3F1-3837-AD50-78567B427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6C2447-483D-E739-6E8A-5ABBBC310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ACF0B-4B87-487A-B4FB-C6ECD31D8CE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82272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9E9633C-F364-F305-2AC4-AB23DD423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465A2AD-8ED4-5906-0E8A-C5B25C282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D9811CD-1323-B520-0B48-DA03A67AC5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E4CBF7-8313-4297-9A3C-6D7C05074CDB}" type="datetimeFigureOut">
              <a:rPr lang="es-AR" smtClean="0"/>
              <a:t>27/11/2024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BB682A-4F1A-4AFE-E6EE-0085366854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1071C8-06F1-3EDC-720A-8674DDA46E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9ACF0B-4B87-487A-B4FB-C6ECD31D8CE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53179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37.png"/><Relationship Id="rId26" Type="http://schemas.openxmlformats.org/officeDocument/2006/relationships/image" Target="../media/image41.png"/><Relationship Id="rId3" Type="http://schemas.openxmlformats.org/officeDocument/2006/relationships/image" Target="../media/image29.png"/><Relationship Id="rId21" Type="http://schemas.openxmlformats.org/officeDocument/2006/relationships/customXml" Target="../ink/ink9.xml"/><Relationship Id="rId7" Type="http://schemas.openxmlformats.org/officeDocument/2006/relationships/customXml" Target="../ink/ink2.xml"/><Relationship Id="rId12" Type="http://schemas.openxmlformats.org/officeDocument/2006/relationships/image" Target="../media/image34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image" Target="../media/image44.png"/><Relationship Id="rId2" Type="http://schemas.openxmlformats.org/officeDocument/2006/relationships/image" Target="../media/image28.png"/><Relationship Id="rId16" Type="http://schemas.openxmlformats.org/officeDocument/2006/relationships/image" Target="../media/image36.png"/><Relationship Id="rId20" Type="http://schemas.openxmlformats.org/officeDocument/2006/relationships/image" Target="../media/image38.pn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customXml" Target="../ink/ink4.xml"/><Relationship Id="rId24" Type="http://schemas.openxmlformats.org/officeDocument/2006/relationships/image" Target="../media/image40.png"/><Relationship Id="rId32" Type="http://schemas.openxmlformats.org/officeDocument/2006/relationships/customXml" Target="../ink/ink1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customXml" Target="../ink/ink12.xml"/><Relationship Id="rId10" Type="http://schemas.openxmlformats.org/officeDocument/2006/relationships/image" Target="../media/image33.png"/><Relationship Id="rId19" Type="http://schemas.openxmlformats.org/officeDocument/2006/relationships/customXml" Target="../ink/ink8.xml"/><Relationship Id="rId31" Type="http://schemas.openxmlformats.org/officeDocument/2006/relationships/image" Target="../media/image43.png"/><Relationship Id="rId4" Type="http://schemas.openxmlformats.org/officeDocument/2006/relationships/image" Target="../media/image30.png"/><Relationship Id="rId9" Type="http://schemas.openxmlformats.org/officeDocument/2006/relationships/customXml" Target="../ink/ink3.xml"/><Relationship Id="rId14" Type="http://schemas.openxmlformats.org/officeDocument/2006/relationships/image" Target="../media/image35.png"/><Relationship Id="rId22" Type="http://schemas.openxmlformats.org/officeDocument/2006/relationships/image" Target="../media/image39.png"/><Relationship Id="rId27" Type="http://schemas.openxmlformats.org/officeDocument/2006/relationships/image" Target="../media/image16.png"/><Relationship Id="rId30" Type="http://schemas.openxmlformats.org/officeDocument/2006/relationships/customXml" Target="../ink/ink13.xml"/><Relationship Id="rId8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55.png"/><Relationship Id="rId18" Type="http://schemas.openxmlformats.org/officeDocument/2006/relationships/image" Target="../media/image58.png"/><Relationship Id="rId26" Type="http://schemas.openxmlformats.org/officeDocument/2006/relationships/image" Target="../media/image62.png"/><Relationship Id="rId3" Type="http://schemas.openxmlformats.org/officeDocument/2006/relationships/image" Target="../media/image53.png"/><Relationship Id="rId21" Type="http://schemas.openxmlformats.org/officeDocument/2006/relationships/customXml" Target="../ink/ink18.xml"/><Relationship Id="rId7" Type="http://schemas.openxmlformats.org/officeDocument/2006/relationships/image" Target="../media/image19.png"/><Relationship Id="rId12" Type="http://schemas.openxmlformats.org/officeDocument/2006/relationships/image" Target="../media/image54.png"/><Relationship Id="rId17" Type="http://schemas.openxmlformats.org/officeDocument/2006/relationships/customXml" Target="../ink/ink16.xml"/><Relationship Id="rId25" Type="http://schemas.openxmlformats.org/officeDocument/2006/relationships/customXml" Target="../ink/ink20.xml"/><Relationship Id="rId2" Type="http://schemas.openxmlformats.org/officeDocument/2006/relationships/image" Target="../media/image13.png"/><Relationship Id="rId16" Type="http://schemas.openxmlformats.org/officeDocument/2006/relationships/image" Target="../media/image57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61.png"/><Relationship Id="rId5" Type="http://schemas.openxmlformats.org/officeDocument/2006/relationships/image" Target="../media/image17.png"/><Relationship Id="rId15" Type="http://schemas.openxmlformats.org/officeDocument/2006/relationships/customXml" Target="../ink/ink15.xml"/><Relationship Id="rId23" Type="http://schemas.openxmlformats.org/officeDocument/2006/relationships/customXml" Target="../ink/ink19.xml"/><Relationship Id="rId28" Type="http://schemas.openxmlformats.org/officeDocument/2006/relationships/image" Target="../media/image63.png"/><Relationship Id="rId10" Type="http://schemas.openxmlformats.org/officeDocument/2006/relationships/image" Target="../media/image22.png"/><Relationship Id="rId19" Type="http://schemas.openxmlformats.org/officeDocument/2006/relationships/customXml" Target="../ink/ink17.xml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56.png"/><Relationship Id="rId22" Type="http://schemas.openxmlformats.org/officeDocument/2006/relationships/image" Target="../media/image60.png"/><Relationship Id="rId27" Type="http://schemas.openxmlformats.org/officeDocument/2006/relationships/customXml" Target="../ink/ink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5D026CB-CD99-3B38-F5A7-BF50E16FD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553" y="2802194"/>
            <a:ext cx="1638300" cy="15621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371B49F-D202-41EF-3B39-69549FA4B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629" y="2792669"/>
            <a:ext cx="5238750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98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cript de ordenador en una pantalla">
            <a:extLst>
              <a:ext uri="{FF2B5EF4-FFF2-40B4-BE49-F238E27FC236}">
                <a16:creationId xmlns:a16="http://schemas.microsoft.com/office/drawing/2014/main" id="{CAA84B2D-3A9B-0658-2E1D-B95EBF9B6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2894" b="-1"/>
          <a:stretch/>
        </p:blipFill>
        <p:spPr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7A866CB-841D-AEBE-7AC8-06EE2E573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5728"/>
          </a:xfrm>
        </p:spPr>
        <p:txBody>
          <a:bodyPr anchor="b">
            <a:normAutofit/>
          </a:bodyPr>
          <a:lstStyle/>
          <a:p>
            <a:r>
              <a:rPr lang="es-AR" sz="3600" dirty="0"/>
              <a:t>Tecnologías</a:t>
            </a:r>
            <a:endParaRPr lang="es-AR" sz="28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790973-6801-0C3E-06F9-37614FEFC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s-AR" sz="3200" dirty="0" err="1"/>
              <a:t>React</a:t>
            </a:r>
            <a:endParaRPr lang="es-AR" sz="3200" dirty="0"/>
          </a:p>
          <a:p>
            <a:r>
              <a:rPr lang="es-AR" sz="3200" dirty="0"/>
              <a:t>PHP </a:t>
            </a:r>
          </a:p>
          <a:p>
            <a:r>
              <a:rPr lang="es-AR" sz="3200" dirty="0"/>
              <a:t>MySQL</a:t>
            </a:r>
          </a:p>
          <a:p>
            <a:r>
              <a:rPr lang="es-AR" sz="3200" dirty="0"/>
              <a:t>JSON Web Token</a:t>
            </a:r>
          </a:p>
        </p:txBody>
      </p:sp>
    </p:spTree>
    <p:extLst>
      <p:ext uri="{BB962C8B-B14F-4D97-AF65-F5344CB8AC3E}">
        <p14:creationId xmlns:p14="http://schemas.microsoft.com/office/powerpoint/2010/main" val="385007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Hardware y Software ¿Qué son y para qué sirven? | Open English">
            <a:extLst>
              <a:ext uri="{FF2B5EF4-FFF2-40B4-BE49-F238E27FC236}">
                <a16:creationId xmlns:a16="http://schemas.microsoft.com/office/drawing/2014/main" id="{6230B358-0683-3FAD-FE7F-0CD3AE693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9" r="8811" b="-1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4AFF57-5E2F-5315-C489-BE8504448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s-ES" b="1">
                <a:solidFill>
                  <a:srgbClr val="FFFFFF"/>
                </a:solidFill>
              </a:rPr>
              <a:t>HARDWARE</a:t>
            </a:r>
            <a:endParaRPr lang="es-AR" b="1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172C126-88F2-EA2E-2EAF-532D2AB2AD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es-A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903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5247C1-065A-918A-24DE-4B7BF70E3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A156C0-42F7-972C-7F11-068487C2E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6A5BF7F-2509-0DD9-B701-CD3E0C3DC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16" y="365125"/>
            <a:ext cx="11312967" cy="619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2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790A78-71AC-6A08-E3FA-74552DFDD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INTRODUCCION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8AD3BA-1120-F1AB-8FDB-FA60B747F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FBFF0B7-C6DF-724D-5667-69A74102C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12192000" cy="68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002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3BE04-F9B6-9350-63D6-F742EE88F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6F35AF-6C51-7BDB-A3ED-F325420D7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INTRODUCCION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83CAC0-CF72-12BC-B95C-FF6B0E40A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6DCD995-4531-6A76-9416-DB1BCE72E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12192000" cy="68574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CE8D134-C9E6-17DE-AA93-1AF736E48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92817" y="915293"/>
            <a:ext cx="1365132" cy="291592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543AC49-B2D5-263C-7BAC-DC63C4E6F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894" y="1419546"/>
            <a:ext cx="2947273" cy="166020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35EE51B-D161-4F33-9D09-632CEC635D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589" y="1368205"/>
            <a:ext cx="3177179" cy="152937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103907B-C675-1F4E-243E-F28F063A7C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6318" y="1200363"/>
            <a:ext cx="2016582" cy="185545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C65292A-A842-8F3C-5FEA-0254F4FB0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410" y="3126372"/>
            <a:ext cx="2508168" cy="152937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A5A1E37-652A-FB60-0FB3-97C9539B10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904775" y="5093473"/>
            <a:ext cx="2469651" cy="166995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C2A6891-77CD-0F49-CB4F-5A79F2599B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3112" y="3261931"/>
            <a:ext cx="1800225" cy="34004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6D0A6A3-FACB-5510-F019-E3C9655E7E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93726" y="3353425"/>
            <a:ext cx="1434484" cy="134019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973A5D8-0D6A-39A3-FBBA-B762BB515F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75990" y="4922420"/>
            <a:ext cx="1920742" cy="157045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0DF21BC-9968-9F11-8A49-8CC296A375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48469" y="4962144"/>
            <a:ext cx="2433264" cy="189585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564835A-2BF9-A960-7521-2D7377809A31}"/>
              </a:ext>
            </a:extLst>
          </p:cNvPr>
          <p:cNvSpPr txBox="1"/>
          <p:nvPr/>
        </p:nvSpPr>
        <p:spPr>
          <a:xfrm>
            <a:off x="5813957" y="987557"/>
            <a:ext cx="91611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2400" b="1" dirty="0"/>
              <a:t>5,3V</a:t>
            </a:r>
            <a:endParaRPr lang="es-AR" sz="2400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8C36816-094A-F4B3-F1E4-76B57CCD6753}"/>
              </a:ext>
            </a:extLst>
          </p:cNvPr>
          <p:cNvSpPr txBox="1"/>
          <p:nvPr/>
        </p:nvSpPr>
        <p:spPr>
          <a:xfrm>
            <a:off x="9196668" y="856201"/>
            <a:ext cx="8382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2400" b="1" dirty="0"/>
              <a:t>3,8V</a:t>
            </a:r>
            <a:endParaRPr lang="es-AR" sz="2400" b="1" dirty="0"/>
          </a:p>
        </p:txBody>
      </p:sp>
    </p:spTree>
    <p:extLst>
      <p:ext uri="{BB962C8B-B14F-4D97-AF65-F5344CB8AC3E}">
        <p14:creationId xmlns:p14="http://schemas.microsoft.com/office/powerpoint/2010/main" val="1341298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8F13F9-A8A6-32AC-48D4-7AE140C48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1er Desafío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941985-3E36-EC50-2218-BFFCEF9BE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Potencia</a:t>
            </a:r>
            <a:endParaRPr lang="es-AR" sz="4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F49533E-21C5-65C7-0072-B70A650C2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25" y="2565245"/>
            <a:ext cx="6197886" cy="361171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4D4C1A4-95B9-5BA8-AF44-032211E2F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559" y="2909669"/>
            <a:ext cx="4280832" cy="77231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D50BCAD-24DA-18D9-179A-9DFF21FD3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625" y="1322707"/>
            <a:ext cx="2555677" cy="26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34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26B507-116D-412E-223B-B89EC4CAC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3BEDDF-F9AB-2358-B54D-3995F3D58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2256025-75B3-A7DC-8E22-FE37F855B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070" y="530034"/>
            <a:ext cx="10876906" cy="602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24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A6F60D-FBC4-E4B7-AAFC-CA02F069D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373" y="-98338"/>
            <a:ext cx="10515600" cy="1325563"/>
          </a:xfrm>
        </p:spPr>
        <p:txBody>
          <a:bodyPr/>
          <a:lstStyle/>
          <a:p>
            <a:r>
              <a:rPr lang="es-ES" dirty="0"/>
              <a:t>UPS CASERO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94DCAC3-2F82-89F3-7012-C5E9F76B7C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928" y="1084961"/>
            <a:ext cx="2318456" cy="2344039"/>
          </a:xfr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71C6D65-0833-FB5C-2AAF-1B0B14A10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939" y="901548"/>
            <a:ext cx="4295775" cy="305752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A396888-3E78-3A5D-E972-54490B3D8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083" y="3642081"/>
            <a:ext cx="2898927" cy="289892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7" name="Entrada de lápiz 16">
                <a:extLst>
                  <a:ext uri="{FF2B5EF4-FFF2-40B4-BE49-F238E27FC236}">
                    <a16:creationId xmlns:a16="http://schemas.microsoft.com/office/drawing/2014/main" id="{3EC4F186-F134-AC73-7F0E-CAD7BCF229B0}"/>
                  </a:ext>
                </a:extLst>
              </p14:cNvPr>
              <p14:cNvContentPartPr/>
              <p14:nvPr/>
            </p14:nvContentPartPr>
            <p14:xfrm>
              <a:off x="2181840" y="1143624"/>
              <a:ext cx="1096560" cy="916560"/>
            </p14:xfrm>
          </p:contentPart>
        </mc:Choice>
        <mc:Fallback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3EC4F186-F134-AC73-7F0E-CAD7BCF229B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63840" y="1125624"/>
                <a:ext cx="1132200" cy="9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8" name="Entrada de lápiz 17">
                <a:extLst>
                  <a:ext uri="{FF2B5EF4-FFF2-40B4-BE49-F238E27FC236}">
                    <a16:creationId xmlns:a16="http://schemas.microsoft.com/office/drawing/2014/main" id="{C532EF5B-60F9-4B10-2C05-E6A728FBB5B0}"/>
                  </a:ext>
                </a:extLst>
              </p14:cNvPr>
              <p14:cNvContentPartPr/>
              <p14:nvPr/>
            </p14:nvContentPartPr>
            <p14:xfrm>
              <a:off x="3010920" y="1182144"/>
              <a:ext cx="360" cy="360"/>
            </p14:xfrm>
          </p:contentPart>
        </mc:Choice>
        <mc:Fallback>
          <p:pic>
            <p:nvPicPr>
              <p:cNvPr id="18" name="Entrada de lápiz 17">
                <a:extLst>
                  <a:ext uri="{FF2B5EF4-FFF2-40B4-BE49-F238E27FC236}">
                    <a16:creationId xmlns:a16="http://schemas.microsoft.com/office/drawing/2014/main" id="{C532EF5B-60F9-4B10-2C05-E6A728FBB5B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92920" y="1164144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0" name="Entrada de lápiz 19">
                <a:extLst>
                  <a:ext uri="{FF2B5EF4-FFF2-40B4-BE49-F238E27FC236}">
                    <a16:creationId xmlns:a16="http://schemas.microsoft.com/office/drawing/2014/main" id="{785B400D-6589-6144-61A7-DE7867B91A6A}"/>
                  </a:ext>
                </a:extLst>
              </p14:cNvPr>
              <p14:cNvContentPartPr/>
              <p14:nvPr/>
            </p14:nvContentPartPr>
            <p14:xfrm>
              <a:off x="2913360" y="1255224"/>
              <a:ext cx="360" cy="4494600"/>
            </p14:xfrm>
          </p:contentPart>
        </mc:Choice>
        <mc:Fallback>
          <p:pic>
            <p:nvPicPr>
              <p:cNvPr id="20" name="Entrada de lápiz 19">
                <a:extLst>
                  <a:ext uri="{FF2B5EF4-FFF2-40B4-BE49-F238E27FC236}">
                    <a16:creationId xmlns:a16="http://schemas.microsoft.com/office/drawing/2014/main" id="{785B400D-6589-6144-61A7-DE7867B91A6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95360" y="1237224"/>
                <a:ext cx="36000" cy="453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upo 24">
            <a:extLst>
              <a:ext uri="{FF2B5EF4-FFF2-40B4-BE49-F238E27FC236}">
                <a16:creationId xmlns:a16="http://schemas.microsoft.com/office/drawing/2014/main" id="{B4219D8C-0E9B-6247-E816-15096D95990E}"/>
              </a:ext>
            </a:extLst>
          </p:cNvPr>
          <p:cNvGrpSpPr/>
          <p:nvPr/>
        </p:nvGrpSpPr>
        <p:grpSpPr>
          <a:xfrm>
            <a:off x="2913360" y="2865864"/>
            <a:ext cx="365400" cy="24120"/>
            <a:chOff x="2913360" y="2865864"/>
            <a:chExt cx="365400" cy="2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52107B9E-E336-2080-69F8-64E247BF1AA4}"/>
                    </a:ext>
                  </a:extLst>
                </p14:cNvPr>
                <p14:cNvContentPartPr/>
                <p14:nvPr/>
              </p14:nvContentPartPr>
              <p14:xfrm>
                <a:off x="2913360" y="2865864"/>
                <a:ext cx="360" cy="1152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52107B9E-E336-2080-69F8-64E247BF1AA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895360" y="2847864"/>
                  <a:ext cx="360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990E4A03-C331-6F91-D82D-15F8F8C66105}"/>
                    </a:ext>
                  </a:extLst>
                </p14:cNvPr>
                <p14:cNvContentPartPr/>
                <p14:nvPr/>
              </p14:nvContentPartPr>
              <p14:xfrm>
                <a:off x="2913360" y="2877024"/>
                <a:ext cx="360" cy="1296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990E4A03-C331-6F91-D82D-15F8F8C6610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95360" y="2859510"/>
                  <a:ext cx="36000" cy="476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1D07C246-4354-BF96-A51D-985CBEDD0A91}"/>
                    </a:ext>
                  </a:extLst>
                </p14:cNvPr>
                <p14:cNvContentPartPr/>
                <p14:nvPr/>
              </p14:nvContentPartPr>
              <p14:xfrm>
                <a:off x="2925600" y="2877024"/>
                <a:ext cx="353160" cy="36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1D07C246-4354-BF96-A51D-985CBEDD0A9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907582" y="2859024"/>
                  <a:ext cx="388836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6" name="Entrada de lápiz 25">
                <a:extLst>
                  <a:ext uri="{FF2B5EF4-FFF2-40B4-BE49-F238E27FC236}">
                    <a16:creationId xmlns:a16="http://schemas.microsoft.com/office/drawing/2014/main" id="{DAC51DB4-CC2A-4840-B435-840CB0C6BD8D}"/>
                  </a:ext>
                </a:extLst>
              </p14:cNvPr>
              <p14:cNvContentPartPr/>
              <p14:nvPr/>
            </p14:nvContentPartPr>
            <p14:xfrm>
              <a:off x="2901120" y="5659464"/>
              <a:ext cx="1082160" cy="85320"/>
            </p14:xfrm>
          </p:contentPart>
        </mc:Choice>
        <mc:Fallback>
          <p:pic>
            <p:nvPicPr>
              <p:cNvPr id="26" name="Entrada de lápiz 25">
                <a:extLst>
                  <a:ext uri="{FF2B5EF4-FFF2-40B4-BE49-F238E27FC236}">
                    <a16:creationId xmlns:a16="http://schemas.microsoft.com/office/drawing/2014/main" id="{DAC51DB4-CC2A-4840-B435-840CB0C6BD8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883120" y="5641388"/>
                <a:ext cx="1117800" cy="121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7" name="Entrada de lápiz 26">
                <a:extLst>
                  <a:ext uri="{FF2B5EF4-FFF2-40B4-BE49-F238E27FC236}">
                    <a16:creationId xmlns:a16="http://schemas.microsoft.com/office/drawing/2014/main" id="{E530AC9B-E8F6-72DE-D7E6-CCB54D68E4DD}"/>
                  </a:ext>
                </a:extLst>
              </p14:cNvPr>
              <p14:cNvContentPartPr/>
              <p14:nvPr/>
            </p14:nvContentPartPr>
            <p14:xfrm>
              <a:off x="2413680" y="1637544"/>
              <a:ext cx="931320" cy="690840"/>
            </p14:xfrm>
          </p:contentPart>
        </mc:Choice>
        <mc:Fallback>
          <p:pic>
            <p:nvPicPr>
              <p:cNvPr id="27" name="Entrada de lápiz 26">
                <a:extLst>
                  <a:ext uri="{FF2B5EF4-FFF2-40B4-BE49-F238E27FC236}">
                    <a16:creationId xmlns:a16="http://schemas.microsoft.com/office/drawing/2014/main" id="{E530AC9B-E8F6-72DE-D7E6-CCB54D68E4D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395673" y="1619544"/>
                <a:ext cx="966974" cy="72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8" name="Entrada de lápiz 27">
                <a:extLst>
                  <a:ext uri="{FF2B5EF4-FFF2-40B4-BE49-F238E27FC236}">
                    <a16:creationId xmlns:a16="http://schemas.microsoft.com/office/drawing/2014/main" id="{7DDD08FE-ACD2-7346-2B04-5A4C016E991C}"/>
                  </a:ext>
                </a:extLst>
              </p14:cNvPr>
              <p14:cNvContentPartPr/>
              <p14:nvPr/>
            </p14:nvContentPartPr>
            <p14:xfrm>
              <a:off x="2730480" y="2023464"/>
              <a:ext cx="360" cy="4233600"/>
            </p14:xfrm>
          </p:contentPart>
        </mc:Choice>
        <mc:Fallback>
          <p:pic>
            <p:nvPicPr>
              <p:cNvPr id="28" name="Entrada de lápiz 27">
                <a:extLst>
                  <a:ext uri="{FF2B5EF4-FFF2-40B4-BE49-F238E27FC236}">
                    <a16:creationId xmlns:a16="http://schemas.microsoft.com/office/drawing/2014/main" id="{7DDD08FE-ACD2-7346-2B04-5A4C016E991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712480" y="2005464"/>
                <a:ext cx="36000" cy="42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9" name="Entrada de lápiz 28">
                <a:extLst>
                  <a:ext uri="{FF2B5EF4-FFF2-40B4-BE49-F238E27FC236}">
                    <a16:creationId xmlns:a16="http://schemas.microsoft.com/office/drawing/2014/main" id="{33550100-19FA-7988-A7A5-B9922455C688}"/>
                  </a:ext>
                </a:extLst>
              </p14:cNvPr>
              <p14:cNvContentPartPr/>
              <p14:nvPr/>
            </p14:nvContentPartPr>
            <p14:xfrm>
              <a:off x="2755320" y="3316224"/>
              <a:ext cx="533160" cy="360"/>
            </p14:xfrm>
          </p:contentPart>
        </mc:Choice>
        <mc:Fallback>
          <p:pic>
            <p:nvPicPr>
              <p:cNvPr id="29" name="Entrada de lápiz 28">
                <a:extLst>
                  <a:ext uri="{FF2B5EF4-FFF2-40B4-BE49-F238E27FC236}">
                    <a16:creationId xmlns:a16="http://schemas.microsoft.com/office/drawing/2014/main" id="{33550100-19FA-7988-A7A5-B9922455C68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737320" y="3298224"/>
                <a:ext cx="5688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31" name="Entrada de lápiz 30">
                <a:extLst>
                  <a:ext uri="{FF2B5EF4-FFF2-40B4-BE49-F238E27FC236}">
                    <a16:creationId xmlns:a16="http://schemas.microsoft.com/office/drawing/2014/main" id="{E2B6EC6B-889C-1C7A-61A3-2FA1DDDA0DFA}"/>
                  </a:ext>
                </a:extLst>
              </p14:cNvPr>
              <p14:cNvContentPartPr/>
              <p14:nvPr/>
            </p14:nvContentPartPr>
            <p14:xfrm>
              <a:off x="2730840" y="5868264"/>
              <a:ext cx="1382040" cy="411120"/>
            </p14:xfrm>
          </p:contentPart>
        </mc:Choice>
        <mc:Fallback>
          <p:pic>
            <p:nvPicPr>
              <p:cNvPr id="31" name="Entrada de lápiz 30">
                <a:extLst>
                  <a:ext uri="{FF2B5EF4-FFF2-40B4-BE49-F238E27FC236}">
                    <a16:creationId xmlns:a16="http://schemas.microsoft.com/office/drawing/2014/main" id="{E2B6EC6B-889C-1C7A-61A3-2FA1DDDA0DF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712840" y="5850264"/>
                <a:ext cx="1417680" cy="446760"/>
              </a:xfrm>
              <a:prstGeom prst="rect">
                <a:avLst/>
              </a:prstGeom>
            </p:spPr>
          </p:pic>
        </mc:Fallback>
      </mc:AlternateContent>
      <p:pic>
        <p:nvPicPr>
          <p:cNvPr id="33" name="Imagen 32">
            <a:extLst>
              <a:ext uri="{FF2B5EF4-FFF2-40B4-BE49-F238E27FC236}">
                <a16:creationId xmlns:a16="http://schemas.microsoft.com/office/drawing/2014/main" id="{2E689D48-9F1E-0B45-0DA3-7E73F9592BC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026053" y="1354133"/>
            <a:ext cx="3177179" cy="152937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4" name="Entrada de lápiz 33">
                <a:extLst>
                  <a:ext uri="{FF2B5EF4-FFF2-40B4-BE49-F238E27FC236}">
                    <a16:creationId xmlns:a16="http://schemas.microsoft.com/office/drawing/2014/main" id="{9EA56314-DE54-3AD1-19A1-4E0C0FF528D5}"/>
                  </a:ext>
                </a:extLst>
              </p14:cNvPr>
              <p14:cNvContentPartPr/>
              <p14:nvPr/>
            </p14:nvContentPartPr>
            <p14:xfrm>
              <a:off x="6108000" y="2365104"/>
              <a:ext cx="2146320" cy="363600"/>
            </p14:xfrm>
          </p:contentPart>
        </mc:Choice>
        <mc:Fallback>
          <p:pic>
            <p:nvPicPr>
              <p:cNvPr id="34" name="Entrada de lápiz 33">
                <a:extLst>
                  <a:ext uri="{FF2B5EF4-FFF2-40B4-BE49-F238E27FC236}">
                    <a16:creationId xmlns:a16="http://schemas.microsoft.com/office/drawing/2014/main" id="{9EA56314-DE54-3AD1-19A1-4E0C0FF528D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090003" y="2347104"/>
                <a:ext cx="2181954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6" name="Entrada de lápiz 35">
                <a:extLst>
                  <a:ext uri="{FF2B5EF4-FFF2-40B4-BE49-F238E27FC236}">
                    <a16:creationId xmlns:a16="http://schemas.microsoft.com/office/drawing/2014/main" id="{77D63919-68B9-A9EF-B795-366342FC87FC}"/>
                  </a:ext>
                </a:extLst>
              </p14:cNvPr>
              <p14:cNvContentPartPr/>
              <p14:nvPr/>
            </p14:nvContentPartPr>
            <p14:xfrm>
              <a:off x="5443080" y="2157744"/>
              <a:ext cx="779040" cy="1973880"/>
            </p14:xfrm>
          </p:contentPart>
        </mc:Choice>
        <mc:Fallback>
          <p:pic>
            <p:nvPicPr>
              <p:cNvPr id="36" name="Entrada de lápiz 35">
                <a:extLst>
                  <a:ext uri="{FF2B5EF4-FFF2-40B4-BE49-F238E27FC236}">
                    <a16:creationId xmlns:a16="http://schemas.microsoft.com/office/drawing/2014/main" id="{77D63919-68B9-A9EF-B795-366342FC87F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425080" y="2139744"/>
                <a:ext cx="814680" cy="20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7" name="Entrada de lápiz 36">
                <a:extLst>
                  <a:ext uri="{FF2B5EF4-FFF2-40B4-BE49-F238E27FC236}">
                    <a16:creationId xmlns:a16="http://schemas.microsoft.com/office/drawing/2014/main" id="{C2104838-D85E-FE63-318F-7A15520627ED}"/>
                  </a:ext>
                </a:extLst>
              </p14:cNvPr>
              <p14:cNvContentPartPr/>
              <p14:nvPr/>
            </p14:nvContentPartPr>
            <p14:xfrm>
              <a:off x="5766360" y="1498584"/>
              <a:ext cx="2420640" cy="2744280"/>
            </p14:xfrm>
          </p:contentPart>
        </mc:Choice>
        <mc:Fallback>
          <p:pic>
            <p:nvPicPr>
              <p:cNvPr id="37" name="Entrada de lápiz 36">
                <a:extLst>
                  <a:ext uri="{FF2B5EF4-FFF2-40B4-BE49-F238E27FC236}">
                    <a16:creationId xmlns:a16="http://schemas.microsoft.com/office/drawing/2014/main" id="{C2104838-D85E-FE63-318F-7A15520627E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748360" y="1480584"/>
                <a:ext cx="2456280" cy="2779920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CuadroTexto 37">
            <a:extLst>
              <a:ext uri="{FF2B5EF4-FFF2-40B4-BE49-F238E27FC236}">
                <a16:creationId xmlns:a16="http://schemas.microsoft.com/office/drawing/2014/main" id="{EF7C0A36-0A0D-EAE7-6970-9BF433471692}"/>
              </a:ext>
            </a:extLst>
          </p:cNvPr>
          <p:cNvSpPr txBox="1"/>
          <p:nvPr/>
        </p:nvSpPr>
        <p:spPr>
          <a:xfrm>
            <a:off x="11203232" y="1950378"/>
            <a:ext cx="879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4,1V</a:t>
            </a:r>
            <a:endParaRPr lang="es-AR" b="1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9079813C-4840-7D61-E9B6-430254500F7C}"/>
              </a:ext>
            </a:extLst>
          </p:cNvPr>
          <p:cNvSpPr txBox="1"/>
          <p:nvPr/>
        </p:nvSpPr>
        <p:spPr>
          <a:xfrm>
            <a:off x="1176152" y="3419856"/>
            <a:ext cx="879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5V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2733738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1C63D9-B001-0528-74ED-D8CF7AEA9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F66CDC-8A4E-2CAE-CB51-25CD45EEE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75DE060-D7A6-E436-216E-0D20B4F77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558" y="0"/>
            <a:ext cx="94268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020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56803E-F2B9-2C7E-7B66-A246C0731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019359-A316-8C62-92FE-F821B3039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DE78BFE-7612-EF30-2252-B9CE64224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1638"/>
            <a:ext cx="12192000" cy="513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33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35971D-F991-2077-6DD3-1599FE793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Equipo de trabajo</a:t>
            </a:r>
          </a:p>
        </p:txBody>
      </p:sp>
      <p:pic>
        <p:nvPicPr>
          <p:cNvPr id="28" name="Imagen 27" descr="Foto montaje de la cara de un hombre con camisa y corbata&#10;&#10;Descripción generada automáticamente">
            <a:extLst>
              <a:ext uri="{FF2B5EF4-FFF2-40B4-BE49-F238E27FC236}">
                <a16:creationId xmlns:a16="http://schemas.microsoft.com/office/drawing/2014/main" id="{768880F3-44A8-0972-FE21-53655AE4E9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" t="232" r="6267" b="4067"/>
          <a:stretch/>
        </p:blipFill>
        <p:spPr bwMode="auto">
          <a:xfrm>
            <a:off x="7528323" y="2739066"/>
            <a:ext cx="2502912" cy="2502920"/>
          </a:xfrm>
          <a:prstGeom prst="ellipse">
            <a:avLst/>
          </a:prstGeom>
          <a:noFill/>
        </p:spPr>
      </p:pic>
      <p:pic>
        <p:nvPicPr>
          <p:cNvPr id="29" name="Marcador de contenido 3" descr="Foto de Paulo Contrera">
            <a:extLst>
              <a:ext uri="{FF2B5EF4-FFF2-40B4-BE49-F238E27FC236}">
                <a16:creationId xmlns:a16="http://schemas.microsoft.com/office/drawing/2014/main" id="{567E4908-7012-472F-3BF1-EEF20747436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" t="-992" r="4728" b="7917"/>
          <a:stretch/>
        </p:blipFill>
        <p:spPr bwMode="auto">
          <a:xfrm>
            <a:off x="1905829" y="2733022"/>
            <a:ext cx="2502910" cy="2502910"/>
          </a:xfrm>
          <a:prstGeom prst="ellipse">
            <a:avLst/>
          </a:prstGeom>
          <a:noFill/>
        </p:spPr>
      </p:pic>
      <p:sp>
        <p:nvSpPr>
          <p:cNvPr id="30" name="Rectángulo 29">
            <a:extLst>
              <a:ext uri="{FF2B5EF4-FFF2-40B4-BE49-F238E27FC236}">
                <a16:creationId xmlns:a16="http://schemas.microsoft.com/office/drawing/2014/main" id="{8F6402DD-CB6A-078E-D9A9-92E49400992E}"/>
              </a:ext>
            </a:extLst>
          </p:cNvPr>
          <p:cNvSpPr/>
          <p:nvPr/>
        </p:nvSpPr>
        <p:spPr>
          <a:xfrm>
            <a:off x="1708879" y="5418073"/>
            <a:ext cx="2820897" cy="46469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AR" sz="3000"/>
              <a:t>Contrera Paulo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3D816C03-E8BB-235F-8BB5-7BEE4EC0FB32}"/>
              </a:ext>
            </a:extLst>
          </p:cNvPr>
          <p:cNvSpPr/>
          <p:nvPr/>
        </p:nvSpPr>
        <p:spPr>
          <a:xfrm>
            <a:off x="7395387" y="5418072"/>
            <a:ext cx="2820897" cy="4646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AR" sz="3000"/>
              <a:t>Morán Luciano</a:t>
            </a:r>
          </a:p>
          <a:p>
            <a:pPr algn="ctr"/>
            <a:endParaRPr lang="es-AR" sz="3000"/>
          </a:p>
        </p:txBody>
      </p:sp>
    </p:spTree>
    <p:extLst>
      <p:ext uri="{BB962C8B-B14F-4D97-AF65-F5344CB8AC3E}">
        <p14:creationId xmlns:p14="http://schemas.microsoft.com/office/powerpoint/2010/main" val="47078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uzzle circular">
            <a:extLst>
              <a:ext uri="{FF2B5EF4-FFF2-40B4-BE49-F238E27FC236}">
                <a16:creationId xmlns:a16="http://schemas.microsoft.com/office/drawing/2014/main" id="{AC3579E2-27B0-5759-B6B0-79E138D2CF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79" b="1475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9D05E98-17AF-A9D9-35C4-717FAA251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123" y="3006694"/>
            <a:ext cx="3208502" cy="844612"/>
          </a:xfrm>
          <a:solidFill>
            <a:schemeClr val="tx1">
              <a:alpha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SOLUCION</a:t>
            </a:r>
          </a:p>
        </p:txBody>
      </p:sp>
    </p:spTree>
    <p:extLst>
      <p:ext uri="{BB962C8B-B14F-4D97-AF65-F5344CB8AC3E}">
        <p14:creationId xmlns:p14="http://schemas.microsoft.com/office/powerpoint/2010/main" val="1048433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0F5AE8-5EF7-4268-94C7-6A3D49667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0B045775-63DD-5DBB-8B96-650648A7D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85" y="1"/>
            <a:ext cx="10446215" cy="6857999"/>
          </a:xfrm>
        </p:spPr>
      </p:pic>
    </p:spTree>
    <p:extLst>
      <p:ext uri="{BB962C8B-B14F-4D97-AF65-F5344CB8AC3E}">
        <p14:creationId xmlns:p14="http://schemas.microsoft.com/office/powerpoint/2010/main" val="1510832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 descr="Imagen que contiene tabla&#10;&#10;Descripción generada automáticamente">
            <a:extLst>
              <a:ext uri="{FF2B5EF4-FFF2-40B4-BE49-F238E27FC236}">
                <a16:creationId xmlns:a16="http://schemas.microsoft.com/office/drawing/2014/main" id="{CB4B852C-B39A-5D3A-1E79-33A80015F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39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B894DBE-5555-E9DF-2B27-8AE797E993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57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computadora&#10;&#10;Descripción generada automáticamente">
            <a:extLst>
              <a:ext uri="{FF2B5EF4-FFF2-40B4-BE49-F238E27FC236}">
                <a16:creationId xmlns:a16="http://schemas.microsoft.com/office/drawing/2014/main" id="{874A7E5B-17CE-1233-9427-5B7F2D76E9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97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medidor&#10;&#10;Descripción generada automáticamente">
            <a:extLst>
              <a:ext uri="{FF2B5EF4-FFF2-40B4-BE49-F238E27FC236}">
                <a16:creationId xmlns:a16="http://schemas.microsoft.com/office/drawing/2014/main" id="{EC22468F-D22E-FD13-2067-DCAF44556C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14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65B63-F7F6-749F-049F-B46B7993E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923A52-35C1-7BB7-FFD0-F3C242DD4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INTRODUCCION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101C7A-AD5F-90A2-5097-33A4BE9B5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8403705-7187-3077-6BBE-F3411DDCD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12192000" cy="68574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9FF5ED3-EF28-AA39-E3A1-EA96DFDF2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67" y="1288352"/>
            <a:ext cx="2583598" cy="223208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14FEF4A-2164-0FD3-54BF-27A714194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394" y="3297178"/>
            <a:ext cx="3177179" cy="152937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975B65D-814D-594E-BA8A-9DC853EAD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394" y="1448809"/>
            <a:ext cx="3177179" cy="152937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6779688-AAC1-57E0-5100-B428235A3B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2832" y="723560"/>
            <a:ext cx="2422377" cy="222882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BC026EF-EFB0-F341-C571-88162FBE4C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7440" y="5791446"/>
            <a:ext cx="2508168" cy="152937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D29FC6E-F433-B8C7-9680-F8961E3BFA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226080" y="3623674"/>
            <a:ext cx="2469651" cy="166995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CBC5F2B-AC58-DBC4-1A82-6A06D3B8EA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4469656" y="4115108"/>
            <a:ext cx="1800225" cy="340042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B067366-4472-9920-EE1D-8FF98E9397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1148" y="5152676"/>
            <a:ext cx="1434484" cy="134019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8B2C26F-C316-53CF-B813-1BF7F9C043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8191" y="3137036"/>
            <a:ext cx="1920742" cy="157045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AFF5BBF-8FDD-97D4-F4CD-9CEB029766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7246" y="5261711"/>
            <a:ext cx="2433264" cy="189585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F917B95F-6B0A-155C-4367-52FE2A641F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44571" y="1900039"/>
            <a:ext cx="790575" cy="428625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98D067AF-1B01-1B1A-463F-FE6F6FBB75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33067" y="2471799"/>
            <a:ext cx="923925" cy="1562100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98036EBA-6597-3BE9-7FD3-F3522590E20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44571" y="2285083"/>
            <a:ext cx="790575" cy="419100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13EC38D5-DF62-3F45-AD8E-B8937D3292A8}"/>
              </a:ext>
            </a:extLst>
          </p:cNvPr>
          <p:cNvSpPr txBox="1"/>
          <p:nvPr/>
        </p:nvSpPr>
        <p:spPr>
          <a:xfrm>
            <a:off x="6794574" y="1690688"/>
            <a:ext cx="8382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2400" b="1" dirty="0"/>
              <a:t>4,1V</a:t>
            </a:r>
            <a:endParaRPr lang="es-AR" sz="2400" b="1"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1695E185-5A98-78D7-0D63-1B5101FF2A99}"/>
              </a:ext>
            </a:extLst>
          </p:cNvPr>
          <p:cNvSpPr txBox="1"/>
          <p:nvPr/>
        </p:nvSpPr>
        <p:spPr>
          <a:xfrm>
            <a:off x="6805424" y="3858547"/>
            <a:ext cx="54377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2400" b="1" dirty="0"/>
              <a:t>5V</a:t>
            </a:r>
            <a:endParaRPr lang="es-AR" sz="24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4" name="Entrada de lápiz 33">
                <a:extLst>
                  <a:ext uri="{FF2B5EF4-FFF2-40B4-BE49-F238E27FC236}">
                    <a16:creationId xmlns:a16="http://schemas.microsoft.com/office/drawing/2014/main" id="{CFC57365-F57B-CC58-B661-0F436B210D73}"/>
                  </a:ext>
                </a:extLst>
              </p14:cNvPr>
              <p14:cNvContentPartPr/>
              <p14:nvPr/>
            </p14:nvContentPartPr>
            <p14:xfrm>
              <a:off x="3042597" y="4652453"/>
              <a:ext cx="560520" cy="811080"/>
            </p14:xfrm>
          </p:contentPart>
        </mc:Choice>
        <mc:Fallback>
          <p:pic>
            <p:nvPicPr>
              <p:cNvPr id="34" name="Entrada de lápiz 33">
                <a:extLst>
                  <a:ext uri="{FF2B5EF4-FFF2-40B4-BE49-F238E27FC236}">
                    <a16:creationId xmlns:a16="http://schemas.microsoft.com/office/drawing/2014/main" id="{CFC57365-F57B-CC58-B661-0F436B210D7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006574" y="4616453"/>
                <a:ext cx="632206" cy="88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7" name="Entrada de lápiz 36">
                <a:extLst>
                  <a:ext uri="{FF2B5EF4-FFF2-40B4-BE49-F238E27FC236}">
                    <a16:creationId xmlns:a16="http://schemas.microsoft.com/office/drawing/2014/main" id="{8CDB2815-9DD9-D703-A4DB-389D7542EDC8}"/>
                  </a:ext>
                </a:extLst>
              </p14:cNvPr>
              <p14:cNvContentPartPr/>
              <p14:nvPr/>
            </p14:nvContentPartPr>
            <p14:xfrm>
              <a:off x="6736197" y="4652458"/>
              <a:ext cx="83520" cy="395640"/>
            </p14:xfrm>
          </p:contentPart>
        </mc:Choice>
        <mc:Fallback>
          <p:pic>
            <p:nvPicPr>
              <p:cNvPr id="37" name="Entrada de lápiz 36">
                <a:extLst>
                  <a:ext uri="{FF2B5EF4-FFF2-40B4-BE49-F238E27FC236}">
                    <a16:creationId xmlns:a16="http://schemas.microsoft.com/office/drawing/2014/main" id="{8CDB2815-9DD9-D703-A4DB-389D7542EDC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00352" y="4616458"/>
                <a:ext cx="154853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8" name="Entrada de lápiz 37">
                <a:extLst>
                  <a:ext uri="{FF2B5EF4-FFF2-40B4-BE49-F238E27FC236}">
                    <a16:creationId xmlns:a16="http://schemas.microsoft.com/office/drawing/2014/main" id="{A962865D-7970-831B-22C8-9E0CD12985EB}"/>
                  </a:ext>
                </a:extLst>
              </p14:cNvPr>
              <p14:cNvContentPartPr/>
              <p14:nvPr/>
            </p14:nvContentPartPr>
            <p14:xfrm>
              <a:off x="7048677" y="6036298"/>
              <a:ext cx="432000" cy="190800"/>
            </p14:xfrm>
          </p:contentPart>
        </mc:Choice>
        <mc:Fallback>
          <p:pic>
            <p:nvPicPr>
              <p:cNvPr id="38" name="Entrada de lápiz 37">
                <a:extLst>
                  <a:ext uri="{FF2B5EF4-FFF2-40B4-BE49-F238E27FC236}">
                    <a16:creationId xmlns:a16="http://schemas.microsoft.com/office/drawing/2014/main" id="{A962865D-7970-831B-22C8-9E0CD12985E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012677" y="6000298"/>
                <a:ext cx="50364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9" name="Entrada de lápiz 38">
                <a:extLst>
                  <a:ext uri="{FF2B5EF4-FFF2-40B4-BE49-F238E27FC236}">
                    <a16:creationId xmlns:a16="http://schemas.microsoft.com/office/drawing/2014/main" id="{EC0507D8-714F-BC62-1ECF-D5A8370E469F}"/>
                  </a:ext>
                </a:extLst>
              </p14:cNvPr>
              <p14:cNvContentPartPr/>
              <p14:nvPr/>
            </p14:nvContentPartPr>
            <p14:xfrm>
              <a:off x="6921237" y="4883218"/>
              <a:ext cx="2698200" cy="1900800"/>
            </p14:xfrm>
          </p:contentPart>
        </mc:Choice>
        <mc:Fallback>
          <p:pic>
            <p:nvPicPr>
              <p:cNvPr id="39" name="Entrada de lápiz 38">
                <a:extLst>
                  <a:ext uri="{FF2B5EF4-FFF2-40B4-BE49-F238E27FC236}">
                    <a16:creationId xmlns:a16="http://schemas.microsoft.com/office/drawing/2014/main" id="{EC0507D8-714F-BC62-1ECF-D5A8370E469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885242" y="4847225"/>
                <a:ext cx="2769830" cy="19724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40" name="Entrada de lápiz 39">
                <a:extLst>
                  <a:ext uri="{FF2B5EF4-FFF2-40B4-BE49-F238E27FC236}">
                    <a16:creationId xmlns:a16="http://schemas.microsoft.com/office/drawing/2014/main" id="{8F44A8A8-1CFE-C45E-52A3-9E7F1112BC1B}"/>
                  </a:ext>
                </a:extLst>
              </p14:cNvPr>
              <p14:cNvContentPartPr/>
              <p14:nvPr/>
            </p14:nvContentPartPr>
            <p14:xfrm>
              <a:off x="6747717" y="1146058"/>
              <a:ext cx="976680" cy="381600"/>
            </p14:xfrm>
          </p:contentPart>
        </mc:Choice>
        <mc:Fallback>
          <p:pic>
            <p:nvPicPr>
              <p:cNvPr id="40" name="Entrada de lápiz 39">
                <a:extLst>
                  <a:ext uri="{FF2B5EF4-FFF2-40B4-BE49-F238E27FC236}">
                    <a16:creationId xmlns:a16="http://schemas.microsoft.com/office/drawing/2014/main" id="{8F44A8A8-1CFE-C45E-52A3-9E7F1112BC1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711717" y="1110058"/>
                <a:ext cx="1048320" cy="4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41" name="Entrada de lápiz 40">
                <a:extLst>
                  <a:ext uri="{FF2B5EF4-FFF2-40B4-BE49-F238E27FC236}">
                    <a16:creationId xmlns:a16="http://schemas.microsoft.com/office/drawing/2014/main" id="{27909F6F-A1BA-5265-7139-A51CFF292967}"/>
                  </a:ext>
                </a:extLst>
              </p14:cNvPr>
              <p14:cNvContentPartPr/>
              <p14:nvPr/>
            </p14:nvContentPartPr>
            <p14:xfrm>
              <a:off x="6673917" y="2995738"/>
              <a:ext cx="5214960" cy="3205800"/>
            </p14:xfrm>
          </p:contentPart>
        </mc:Choice>
        <mc:Fallback>
          <p:pic>
            <p:nvPicPr>
              <p:cNvPr id="41" name="Entrada de lápiz 40">
                <a:extLst>
                  <a:ext uri="{FF2B5EF4-FFF2-40B4-BE49-F238E27FC236}">
                    <a16:creationId xmlns:a16="http://schemas.microsoft.com/office/drawing/2014/main" id="{27909F6F-A1BA-5265-7139-A51CFF29296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637917" y="2959738"/>
                <a:ext cx="5286600" cy="327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42" name="Entrada de lápiz 41">
                <a:extLst>
                  <a:ext uri="{FF2B5EF4-FFF2-40B4-BE49-F238E27FC236}">
                    <a16:creationId xmlns:a16="http://schemas.microsoft.com/office/drawing/2014/main" id="{FCFC04E8-176F-4F2D-63DB-12856B16CCE4}"/>
                  </a:ext>
                </a:extLst>
              </p14:cNvPr>
              <p14:cNvContentPartPr/>
              <p14:nvPr/>
            </p14:nvContentPartPr>
            <p14:xfrm>
              <a:off x="7222197" y="3182218"/>
              <a:ext cx="487080" cy="280440"/>
            </p14:xfrm>
          </p:contentPart>
        </mc:Choice>
        <mc:Fallback>
          <p:pic>
            <p:nvPicPr>
              <p:cNvPr id="42" name="Entrada de lápiz 41">
                <a:extLst>
                  <a:ext uri="{FF2B5EF4-FFF2-40B4-BE49-F238E27FC236}">
                    <a16:creationId xmlns:a16="http://schemas.microsoft.com/office/drawing/2014/main" id="{FCFC04E8-176F-4F2D-63DB-12856B16CCE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186197" y="3146172"/>
                <a:ext cx="558720" cy="352172"/>
              </a:xfrm>
              <a:prstGeom prst="rect">
                <a:avLst/>
              </a:prstGeom>
            </p:spPr>
          </p:pic>
        </mc:Fallback>
      </mc:AlternateContent>
      <p:sp>
        <p:nvSpPr>
          <p:cNvPr id="43" name="CuadroTexto 42">
            <a:extLst>
              <a:ext uri="{FF2B5EF4-FFF2-40B4-BE49-F238E27FC236}">
                <a16:creationId xmlns:a16="http://schemas.microsoft.com/office/drawing/2014/main" id="{5AF1DC9E-0624-FC32-BCD3-8182E24D874D}"/>
              </a:ext>
            </a:extLst>
          </p:cNvPr>
          <p:cNvSpPr txBox="1"/>
          <p:nvPr/>
        </p:nvSpPr>
        <p:spPr>
          <a:xfrm>
            <a:off x="2535659" y="1368143"/>
            <a:ext cx="8382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2400" b="1" dirty="0"/>
              <a:t>11V</a:t>
            </a:r>
            <a:endParaRPr lang="es-AR" sz="2400" b="1" dirty="0"/>
          </a:p>
        </p:txBody>
      </p:sp>
    </p:spTree>
    <p:extLst>
      <p:ext uri="{BB962C8B-B14F-4D97-AF65-F5344CB8AC3E}">
        <p14:creationId xmlns:p14="http://schemas.microsoft.com/office/powerpoint/2010/main" val="11200047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rsona subiendo escaleras">
            <a:extLst>
              <a:ext uri="{FF2B5EF4-FFF2-40B4-BE49-F238E27FC236}">
                <a16:creationId xmlns:a16="http://schemas.microsoft.com/office/drawing/2014/main" id="{6B44F98D-0A0C-939E-69C4-0B59F733D3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4365" b="11365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F4EEFA7-3B35-1217-EE32-29288F958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716" y="5012578"/>
            <a:ext cx="9875520" cy="12302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200" dirty="0" err="1">
                <a:solidFill>
                  <a:srgbClr val="FFFFFF"/>
                </a:solidFill>
              </a:rPr>
              <a:t>Desafíos</a:t>
            </a:r>
            <a:r>
              <a:rPr lang="en-US" sz="8200" dirty="0">
                <a:solidFill>
                  <a:srgbClr val="FFFFFF"/>
                </a:solidFill>
              </a:rPr>
              <a:t> que </a:t>
            </a:r>
            <a:r>
              <a:rPr lang="en-US" sz="8200" dirty="0" err="1">
                <a:solidFill>
                  <a:srgbClr val="FFFFFF"/>
                </a:solidFill>
              </a:rPr>
              <a:t>siguen</a:t>
            </a:r>
            <a:endParaRPr lang="en-US" sz="8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507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D852EF-6AE8-8184-8FAD-6024CF950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FIRMWARE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1681BE1-CE7F-9475-6074-4388928F2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365" y="1402080"/>
            <a:ext cx="10677435" cy="4840223"/>
          </a:xfrm>
        </p:spPr>
      </p:pic>
    </p:spTree>
    <p:extLst>
      <p:ext uri="{BB962C8B-B14F-4D97-AF65-F5344CB8AC3E}">
        <p14:creationId xmlns:p14="http://schemas.microsoft.com/office/powerpoint/2010/main" val="2913937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15A856-B343-56DA-8C42-F7808D35E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CD75DA-F3BF-C2AD-AAE1-D5DB3CA02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82B0B4E-C5E6-A877-BB73-DBC5C0E86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549"/>
            <a:ext cx="12192000" cy="658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01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F8F21C-AE6F-43BD-D2CB-48159EDF9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872" y="-3"/>
            <a:ext cx="3878274" cy="6857998"/>
          </a:xfrm>
        </p:spPr>
        <p:txBody>
          <a:bodyPr>
            <a:normAutofit/>
          </a:bodyPr>
          <a:lstStyle/>
          <a:p>
            <a:r>
              <a:rPr lang="en-US" sz="4000" spc="1300" dirty="0"/>
              <a:t>Hospital Alfredo Italo </a:t>
            </a:r>
            <a:r>
              <a:rPr lang="en-US" sz="4000" spc="1300" dirty="0" err="1"/>
              <a:t>Perrupato</a:t>
            </a:r>
            <a:br>
              <a:rPr lang="es-AR" sz="1800" dirty="0"/>
            </a:br>
            <a:endParaRPr lang="es-AR" sz="1800" dirty="0"/>
          </a:p>
        </p:txBody>
      </p:sp>
      <p:pic>
        <p:nvPicPr>
          <p:cNvPr id="4" name="Marcador de contenido 4" descr="Texto, Carta&#10;&#10;Descripción generada automáticamente">
            <a:extLst>
              <a:ext uri="{FF2B5EF4-FFF2-40B4-BE49-F238E27FC236}">
                <a16:creationId xmlns:a16="http://schemas.microsoft.com/office/drawing/2014/main" id="{09BBA74C-4663-30DA-222D-D0B3A56B50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" t="20179" r="208" b="26568"/>
          <a:stretch/>
        </p:blipFill>
        <p:spPr>
          <a:xfrm>
            <a:off x="4073146" y="1"/>
            <a:ext cx="8118854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306696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omepage - PES – Power Electronic Systems Laboratory | ETH Zurich">
            <a:extLst>
              <a:ext uri="{FF2B5EF4-FFF2-40B4-BE49-F238E27FC236}">
                <a16:creationId xmlns:a16="http://schemas.microsoft.com/office/drawing/2014/main" id="{09058BFD-E2AB-45FE-47EC-6638F7A6D3F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9" r="416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5A8E5AA-8B49-76BA-88CC-0B0F77A3A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Pruebas de funcionamiento</a:t>
            </a:r>
          </a:p>
        </p:txBody>
      </p:sp>
    </p:spTree>
    <p:extLst>
      <p:ext uri="{BB962C8B-B14F-4D97-AF65-F5344CB8AC3E}">
        <p14:creationId xmlns:p14="http://schemas.microsoft.com/office/powerpoint/2010/main" val="1253299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at Is The Difference Between Hardware And Software?">
            <a:extLst>
              <a:ext uri="{FF2B5EF4-FFF2-40B4-BE49-F238E27FC236}">
                <a16:creationId xmlns:a16="http://schemas.microsoft.com/office/drawing/2014/main" id="{763B336F-CA44-ADF1-1B14-0CD5D11F90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ABFC416-C28A-4DD7-0FB3-AF0787578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Integración</a:t>
            </a:r>
          </a:p>
        </p:txBody>
      </p:sp>
    </p:spTree>
    <p:extLst>
      <p:ext uri="{BB962C8B-B14F-4D97-AF65-F5344CB8AC3E}">
        <p14:creationId xmlns:p14="http://schemas.microsoft.com/office/powerpoint/2010/main" val="912647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52CA20-EFA8-0628-3ADE-2935BDA9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4AAD499-BD70-7587-2797-B1F4E0AC0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6452B96-0968-A740-0206-F79AF44E6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485" y="3115826"/>
            <a:ext cx="4479191" cy="617006"/>
          </a:xfrm>
        </p:spPr>
        <p:txBody>
          <a:bodyPr anchor="b">
            <a:normAutofit fontScale="90000"/>
          </a:bodyPr>
          <a:lstStyle/>
          <a:p>
            <a:r>
              <a:rPr lang="es-AR" sz="4000" dirty="0"/>
              <a:t>Demo de </a:t>
            </a:r>
            <a:r>
              <a:rPr lang="es-AR" sz="4000" dirty="0" err="1"/>
              <a:t>Temp</a:t>
            </a:r>
            <a:r>
              <a:rPr lang="es-AR" sz="4000" dirty="0"/>
              <a:t> Segura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982992-3170-86BC-5591-8635A0775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0219" y="6170090"/>
            <a:ext cx="2256896" cy="359197"/>
          </a:xfrm>
        </p:spPr>
        <p:txBody>
          <a:bodyPr anchor="t">
            <a:normAutofit lnSpcReduction="10000"/>
          </a:bodyPr>
          <a:lstStyle/>
          <a:p>
            <a:pPr marL="0" indent="0" algn="ctr">
              <a:buNone/>
            </a:pPr>
            <a:r>
              <a:rPr lang="en-US" sz="2000" dirty="0"/>
              <a:t>tempsegura.net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4A0BB0-0890-503E-F4E5-A5E798A20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27F04C-80F5-807F-1A97-7FBBFBD00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BE0C06-256D-019C-B527-3EC56DA02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D00F69-57DE-F63F-F73D-A296790A96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Marcador de contenido 4" descr="Un dibujo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5AAFB6B3-BF08-DCD1-20A5-3ACE544B0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034" y="1758897"/>
            <a:ext cx="3503117" cy="3340181"/>
          </a:xfrm>
          <a:prstGeom prst="rect">
            <a:avLst/>
          </a:prstGeom>
        </p:spPr>
      </p:pic>
      <p:pic>
        <p:nvPicPr>
          <p:cNvPr id="4" name="Imagen 3" descr="Código QR&#10;&#10;Descripción generada automáticamente">
            <a:extLst>
              <a:ext uri="{FF2B5EF4-FFF2-40B4-BE49-F238E27FC236}">
                <a16:creationId xmlns:a16="http://schemas.microsoft.com/office/drawing/2014/main" id="{879D2B14-5728-80BF-7A34-AC237203AD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957" y="3626525"/>
            <a:ext cx="2459421" cy="2459421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49590101-67B2-A9D5-6388-59237A488046}"/>
              </a:ext>
            </a:extLst>
          </p:cNvPr>
          <p:cNvSpPr txBox="1">
            <a:spLocks/>
          </p:cNvSpPr>
          <p:nvPr/>
        </p:nvSpPr>
        <p:spPr>
          <a:xfrm>
            <a:off x="527056" y="508779"/>
            <a:ext cx="7479781" cy="1492986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AR" sz="4000" dirty="0"/>
              <a:t>¡Muchas Gracias!</a:t>
            </a:r>
          </a:p>
          <a:p>
            <a:pPr algn="ctr"/>
            <a:r>
              <a:rPr lang="es-AR" sz="4000" dirty="0"/>
              <a:t>¿Tenes alguna pregunta?</a:t>
            </a:r>
          </a:p>
        </p:txBody>
      </p:sp>
    </p:spTree>
    <p:extLst>
      <p:ext uri="{BB962C8B-B14F-4D97-AF65-F5344CB8AC3E}">
        <p14:creationId xmlns:p14="http://schemas.microsoft.com/office/powerpoint/2010/main" val="2433989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Marcador de contenido 4" descr="Texto, Carta&#10;&#10;Descripción generada automáticamente">
            <a:extLst>
              <a:ext uri="{FF2B5EF4-FFF2-40B4-BE49-F238E27FC236}">
                <a16:creationId xmlns:a16="http://schemas.microsoft.com/office/drawing/2014/main" id="{EBC305CD-A607-4E57-22AB-78EAA01ECF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9640" t="23567" r="9641" b="2064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3" name="Freeform: Shape 32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58231E-B2DB-4AF1-D071-7D10D4C88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spc="1300"/>
              <a:t>Caso Real</a:t>
            </a:r>
            <a:br>
              <a:rPr lang="en-US" sz="4800" spc="1300"/>
            </a:br>
            <a:endParaRPr lang="en-US" sz="4800"/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3B61161F-D4A6-8ABD-F832-B43AAB4E0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/>
              <a:t>4 Diciembre</a:t>
            </a:r>
            <a:br>
              <a:rPr lang="en-US" sz="2000"/>
            </a:br>
            <a:r>
              <a:rPr lang="en-US" sz="2000"/>
              <a:t>Centro de Salud</a:t>
            </a:r>
            <a:br>
              <a:rPr lang="en-US" sz="2000"/>
            </a:br>
            <a:r>
              <a:rPr lang="en-US" sz="2000"/>
              <a:t>N°242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C652A5A-1F3B-A426-0228-024729831017}"/>
              </a:ext>
            </a:extLst>
          </p:cNvPr>
          <p:cNvSpPr/>
          <p:nvPr/>
        </p:nvSpPr>
        <p:spPr>
          <a:xfrm>
            <a:off x="9983449" y="2599505"/>
            <a:ext cx="862814" cy="5784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3200" dirty="0"/>
              <a:t>77</a:t>
            </a:r>
          </a:p>
        </p:txBody>
      </p:sp>
    </p:spTree>
    <p:extLst>
      <p:ext uri="{BB962C8B-B14F-4D97-AF65-F5344CB8AC3E}">
        <p14:creationId xmlns:p14="http://schemas.microsoft.com/office/powerpoint/2010/main" val="300842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CEDBC5-73C6-A4DA-83B0-311F08335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s-AR" sz="4000" dirty="0" err="1"/>
              <a:t>Temp</a:t>
            </a:r>
            <a:r>
              <a:rPr lang="es-AR" sz="4000" dirty="0"/>
              <a:t> Segura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9D65F0C-E0FF-B2AC-395A-D4AB4048B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r>
              <a:rPr lang="es-AR" sz="2000" dirty="0"/>
              <a:t>Monitorio Continuo</a:t>
            </a:r>
          </a:p>
          <a:p>
            <a:r>
              <a:rPr lang="es-AR" sz="2000" dirty="0"/>
              <a:t>Alertas instantáneas</a:t>
            </a:r>
          </a:p>
          <a:p>
            <a:r>
              <a:rPr lang="es-AR" sz="2000" dirty="0"/>
              <a:t>Gestión de inventario automática</a:t>
            </a:r>
          </a:p>
          <a:p>
            <a:r>
              <a:rPr lang="es-AR" sz="2000" dirty="0"/>
              <a:t>Historial de temperaturas</a:t>
            </a:r>
          </a:p>
          <a:p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Marcador de contenido 4" descr="Un dibujo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8967FDBB-45DC-D197-DC5B-353406E05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034" y="1758897"/>
            <a:ext cx="3503117" cy="334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906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C813C8-90DD-7EA9-1E30-AACE6038C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89ECD38-8A63-D52D-F82D-A8F5C32A5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Hardware y Software ¿Qué son y para qué sirven? | Open English">
            <a:extLst>
              <a:ext uri="{FF2B5EF4-FFF2-40B4-BE49-F238E27FC236}">
                <a16:creationId xmlns:a16="http://schemas.microsoft.com/office/drawing/2014/main" id="{4407950A-E11A-992B-0C03-8D35DAED3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9" r="8811" b="-1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E6628BC-4BA0-BADC-E008-633AA8F056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s-ES" b="1" dirty="0">
                <a:solidFill>
                  <a:srgbClr val="FFFFFF"/>
                </a:solidFill>
              </a:rPr>
              <a:t>SOFTWARE</a:t>
            </a:r>
            <a:endParaRPr lang="es-AR" b="1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72A0443-5A16-1C5D-A015-721016BAE5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es-A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151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154975-2F68-DE66-C848-FE2995196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CAAE3C3-4DA3-7539-7CE7-CDBC8566F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A8DFCF-041F-F2E6-5921-C7A3CEE19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71D2DF-2F73-41F6-4CBF-521522791D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A034E3-3B58-7B8D-E003-561B36E50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8D5B97F-9A05-19E3-5B04-0FF96E1AD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A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Monitoreo Continuo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3B14344-EB9F-9FBA-1CCA-FCDE2F082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6" name="Marcador de contenido 4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CEEAE87A-E018-DF40-2DF8-F70D81E2E5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78"/>
          <a:stretch/>
        </p:blipFill>
        <p:spPr>
          <a:xfrm>
            <a:off x="643089" y="1822348"/>
            <a:ext cx="10905821" cy="478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64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9E9F2F5-E16E-C198-2C43-81AC1EA26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5490971"/>
            <a:ext cx="10842712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A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Historial de temperaturas con alertas instantáneas </a:t>
            </a:r>
          </a:p>
        </p:txBody>
      </p:sp>
      <p:pic>
        <p:nvPicPr>
          <p:cNvPr id="8" name="Marcador de contenido 4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5391D5EB-40F3-1E05-F1D3-F005F79E2D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953"/>
          <a:stretch/>
        </p:blipFill>
        <p:spPr>
          <a:xfrm>
            <a:off x="699714" y="320975"/>
            <a:ext cx="10851017" cy="475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071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37901E-73D6-B496-E0E8-DCB8077B2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Gestion automática de inventario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4D52B34-FA64-FE44-FA05-58837EA624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103"/>
          <a:stretch/>
        </p:blipFill>
        <p:spPr>
          <a:xfrm>
            <a:off x="999075" y="1933731"/>
            <a:ext cx="10193849" cy="451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919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101</Words>
  <Application>Microsoft Office PowerPoint</Application>
  <PresentationFormat>Panorámica</PresentationFormat>
  <Paragraphs>45</Paragraphs>
  <Slides>32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7" baseType="lpstr">
      <vt:lpstr>Aptos</vt:lpstr>
      <vt:lpstr>Aptos Display</vt:lpstr>
      <vt:lpstr>Arial</vt:lpstr>
      <vt:lpstr>Calibri</vt:lpstr>
      <vt:lpstr>Tema de Office</vt:lpstr>
      <vt:lpstr>Presentación de PowerPoint</vt:lpstr>
      <vt:lpstr>Equipo de trabajo</vt:lpstr>
      <vt:lpstr>Hospital Alfredo Italo Perrupato </vt:lpstr>
      <vt:lpstr>Caso Real </vt:lpstr>
      <vt:lpstr>Temp Segura</vt:lpstr>
      <vt:lpstr>SOFTWARE</vt:lpstr>
      <vt:lpstr>Monitoreo Continuo</vt:lpstr>
      <vt:lpstr>Historial de temperaturas con alertas instantáneas </vt:lpstr>
      <vt:lpstr>Gestion automática de inventario</vt:lpstr>
      <vt:lpstr>Tecnologías</vt:lpstr>
      <vt:lpstr>HARDWARE</vt:lpstr>
      <vt:lpstr>Presentación de PowerPoint</vt:lpstr>
      <vt:lpstr>INTRODUCCION</vt:lpstr>
      <vt:lpstr>INTRODUCCION</vt:lpstr>
      <vt:lpstr>1er Desafío</vt:lpstr>
      <vt:lpstr>Presentación de PowerPoint</vt:lpstr>
      <vt:lpstr>UPS CASERO</vt:lpstr>
      <vt:lpstr>Presentación de PowerPoint</vt:lpstr>
      <vt:lpstr>Presentación de PowerPoint</vt:lpstr>
      <vt:lpstr>SOLUCION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INTRODUCCION</vt:lpstr>
      <vt:lpstr>Desafíos que siguen</vt:lpstr>
      <vt:lpstr>FIRMWARE</vt:lpstr>
      <vt:lpstr>Presentación de PowerPoint</vt:lpstr>
      <vt:lpstr>Pruebas de funcionamiento</vt:lpstr>
      <vt:lpstr>Integración</vt:lpstr>
      <vt:lpstr>Demo de Temp Segura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Paulo Alejandro Contrera Gosp</dc:creator>
  <cp:lastModifiedBy>Paulo Alejandro Contrera Gosp</cp:lastModifiedBy>
  <cp:revision>1</cp:revision>
  <dcterms:created xsi:type="dcterms:W3CDTF">2024-11-27T15:07:33Z</dcterms:created>
  <dcterms:modified xsi:type="dcterms:W3CDTF">2024-11-27T17:54:05Z</dcterms:modified>
</cp:coreProperties>
</file>